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5"/>
  </p:handout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4" d="100"/>
          <a:sy n="54" d="100"/>
        </p:scale>
        <p:origin x="289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9DE06-6525-4573-BF93-D213B81B776B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1887C-D3E0-430A-9470-03EBF6C1A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57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t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9" y="369009"/>
            <a:ext cx="1563535" cy="10736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776" y="0"/>
            <a:ext cx="1595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19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3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8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42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16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73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82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2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28799"/>
          </a:xfrm>
          <a:prstGeom prst="rect">
            <a:avLst/>
          </a:prstGeom>
        </p:spPr>
      </p:pic>
      <p:sp>
        <p:nvSpPr>
          <p:cNvPr id="15" name="bk object 16"/>
          <p:cNvSpPr/>
          <p:nvPr userDrawn="1"/>
        </p:nvSpPr>
        <p:spPr>
          <a:xfrm>
            <a:off x="-1" y="1771625"/>
            <a:ext cx="9144001" cy="5400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43205">
            <a:solidFill>
              <a:srgbClr val="00A9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bk object 17"/>
          <p:cNvSpPr/>
          <p:nvPr userDrawn="1"/>
        </p:nvSpPr>
        <p:spPr>
          <a:xfrm>
            <a:off x="6925235" y="5824254"/>
            <a:ext cx="1590115" cy="696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26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88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13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9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5632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73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72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5632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4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4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318043"/>
            <a:ext cx="1563535" cy="1073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776" y="0"/>
            <a:ext cx="1595224" cy="6705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5190"/>
            <a:ext cx="9144000" cy="15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2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3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6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122363"/>
            <a:ext cx="7772400" cy="238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300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78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31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</TotalTime>
  <Words>0</Words>
  <Application>Microsoft Office PowerPoint</Application>
  <PresentationFormat>On-screen Show (4:3)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RP production 1</dc:creator>
  <cp:lastModifiedBy>Karabo Matenge</cp:lastModifiedBy>
  <cp:revision>21</cp:revision>
  <dcterms:created xsi:type="dcterms:W3CDTF">2018-08-23T08:37:47Z</dcterms:created>
  <dcterms:modified xsi:type="dcterms:W3CDTF">2019-03-11T14:04:26Z</dcterms:modified>
</cp:coreProperties>
</file>