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"/>
  </p:handout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74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9AAF9-9021-4983-BA1A-26C67674CEC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B2270-757A-4B0B-997B-4E5E2B7D6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04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9" y="236399"/>
            <a:ext cx="1578642" cy="108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8928"/>
            <a:ext cx="9144000" cy="21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4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8799"/>
          </a:xfrm>
          <a:prstGeom prst="rect">
            <a:avLst/>
          </a:prstGeom>
        </p:spPr>
      </p:pic>
      <p:sp>
        <p:nvSpPr>
          <p:cNvPr id="13" name="bk object 16"/>
          <p:cNvSpPr/>
          <p:nvPr userDrawn="1"/>
        </p:nvSpPr>
        <p:spPr>
          <a:xfrm>
            <a:off x="-1" y="1771625"/>
            <a:ext cx="9144001" cy="5400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43205">
            <a:solidFill>
              <a:srgbClr val="00A9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k object 17"/>
          <p:cNvSpPr/>
          <p:nvPr userDrawn="1"/>
        </p:nvSpPr>
        <p:spPr>
          <a:xfrm>
            <a:off x="6898341" y="5812476"/>
            <a:ext cx="1617009" cy="708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2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4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0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9" y="236399"/>
            <a:ext cx="1578642" cy="1084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8928"/>
            <a:ext cx="9144000" cy="21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7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 production 1</dc:creator>
  <cp:lastModifiedBy>Karabo Matenge</cp:lastModifiedBy>
  <cp:revision>19</cp:revision>
  <dcterms:created xsi:type="dcterms:W3CDTF">2018-08-23T08:37:47Z</dcterms:created>
  <dcterms:modified xsi:type="dcterms:W3CDTF">2019-03-11T14:04:55Z</dcterms:modified>
</cp:coreProperties>
</file>