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>
      <p:cViewPr varScale="1">
        <p:scale>
          <a:sx n="71" d="100"/>
          <a:sy n="71" d="100"/>
        </p:scale>
        <p:origin x="13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t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494" y="5682858"/>
            <a:ext cx="1460661" cy="100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682"/>
            <a:ext cx="9144000" cy="212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1194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933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68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442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116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173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5821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24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128799"/>
          </a:xfrm>
          <a:prstGeom prst="rect">
            <a:avLst/>
          </a:prstGeom>
        </p:spPr>
      </p:pic>
      <p:sp>
        <p:nvSpPr>
          <p:cNvPr id="13" name="bk object 16"/>
          <p:cNvSpPr/>
          <p:nvPr userDrawn="1"/>
        </p:nvSpPr>
        <p:spPr>
          <a:xfrm>
            <a:off x="-1" y="1771625"/>
            <a:ext cx="9144001" cy="54000"/>
          </a:xfrm>
          <a:custGeom>
            <a:avLst/>
            <a:gdLst/>
            <a:ahLst/>
            <a:cxnLst/>
            <a:rect l="l" t="t" r="r" b="b"/>
            <a:pathLst>
              <a:path w="10692130">
                <a:moveTo>
                  <a:pt x="0" y="0"/>
                </a:moveTo>
                <a:lnTo>
                  <a:pt x="10692003" y="0"/>
                </a:lnTo>
              </a:path>
            </a:pathLst>
          </a:custGeom>
          <a:ln w="43205">
            <a:solidFill>
              <a:srgbClr val="00A9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bk object 17"/>
          <p:cNvSpPr/>
          <p:nvPr userDrawn="1"/>
        </p:nvSpPr>
        <p:spPr>
          <a:xfrm>
            <a:off x="6979024" y="5820916"/>
            <a:ext cx="1536326" cy="6727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7262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158" y="6114430"/>
            <a:ext cx="1082842" cy="74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228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158" y="6114430"/>
            <a:ext cx="1082842" cy="74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98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90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5632"/>
            <a:ext cx="78867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158" y="6114430"/>
            <a:ext cx="1082842" cy="74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023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72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5632"/>
            <a:ext cx="78867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158" y="6114430"/>
            <a:ext cx="1082842" cy="74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525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158" y="6114430"/>
            <a:ext cx="1082842" cy="74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034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682"/>
            <a:ext cx="9144000" cy="21290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25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53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66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2203937"/>
            <a:ext cx="7772400" cy="176381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143000" y="3987049"/>
            <a:ext cx="6858000" cy="165576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30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77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1317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225</TotalTime>
  <Words>0</Words>
  <Application>Microsoft Office PowerPoint</Application>
  <PresentationFormat>On-screen Show (4:3)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RP production 1</dc:creator>
  <cp:lastModifiedBy>Karabo Matenge</cp:lastModifiedBy>
  <cp:revision>20</cp:revision>
  <dcterms:created xsi:type="dcterms:W3CDTF">2018-08-23T08:37:47Z</dcterms:created>
  <dcterms:modified xsi:type="dcterms:W3CDTF">2019-03-11T14:08:56Z</dcterms:modified>
</cp:coreProperties>
</file>