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"/>
  </p:handout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89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9DE06-6525-4573-BF93-D213B81B776B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1887C-D3E0-430A-9470-03EBF6C1A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57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0054B1D-9D11-9A48-B568-D53687EFA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840" y="1314450"/>
            <a:ext cx="6527800" cy="4229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24" y="5720231"/>
            <a:ext cx="1563535" cy="10736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776" y="0"/>
            <a:ext cx="1595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bk object 16"/>
          <p:cNvSpPr/>
          <p:nvPr userDrawn="1"/>
        </p:nvSpPr>
        <p:spPr>
          <a:xfrm>
            <a:off x="-1" y="1763679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bk object 17"/>
          <p:cNvSpPr/>
          <p:nvPr userDrawn="1"/>
        </p:nvSpPr>
        <p:spPr>
          <a:xfrm>
            <a:off x="6925235" y="5824254"/>
            <a:ext cx="1590115" cy="69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2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3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6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77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21</cp:revision>
  <dcterms:created xsi:type="dcterms:W3CDTF">2018-08-23T08:37:47Z</dcterms:created>
  <dcterms:modified xsi:type="dcterms:W3CDTF">2019-03-11T14:09:59Z</dcterms:modified>
</cp:coreProperties>
</file>