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749" y="236399"/>
            <a:ext cx="1578642" cy="1084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54B1D-9D11-9A48-B568-D53687EFA5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0" y="1320427"/>
            <a:ext cx="6527800" cy="4229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8928"/>
            <a:ext cx="9144000" cy="21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19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3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8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4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16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3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82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2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28799"/>
          </a:xfrm>
          <a:prstGeom prst="rect">
            <a:avLst/>
          </a:prstGeom>
        </p:spPr>
      </p:pic>
      <p:sp>
        <p:nvSpPr>
          <p:cNvPr id="13" name="bk object 16"/>
          <p:cNvSpPr/>
          <p:nvPr userDrawn="1"/>
        </p:nvSpPr>
        <p:spPr>
          <a:xfrm>
            <a:off x="-1" y="1771625"/>
            <a:ext cx="9144001" cy="54000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43205">
            <a:solidFill>
              <a:srgbClr val="00A9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k object 17"/>
          <p:cNvSpPr/>
          <p:nvPr userDrawn="1"/>
        </p:nvSpPr>
        <p:spPr>
          <a:xfrm>
            <a:off x="6898341" y="5825923"/>
            <a:ext cx="1617009" cy="708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2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87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9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5632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0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58" y="6114430"/>
            <a:ext cx="1082842" cy="7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2067-F058-4632-A2A9-D7A43565E232}" type="datetimeFigureOut">
              <a:rPr lang="en-US" smtClean="0"/>
              <a:t>11-Mar-19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843C5-81A6-44D9-A0B4-2C19A5AA9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85800" y="1122363"/>
            <a:ext cx="7772400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143000" y="3602038"/>
            <a:ext cx="6858000" cy="165576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3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78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31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</TotalTime>
  <Words>0</Words>
  <Application>Microsoft Office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 production 1</dc:creator>
  <cp:lastModifiedBy>Karabo Matenge</cp:lastModifiedBy>
  <cp:revision>19</cp:revision>
  <dcterms:created xsi:type="dcterms:W3CDTF">2018-08-23T08:37:47Z</dcterms:created>
  <dcterms:modified xsi:type="dcterms:W3CDTF">2019-03-11T14:11:21Z</dcterms:modified>
</cp:coreProperties>
</file>