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58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054B1D-9D11-9A48-B568-D53687EFA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441451"/>
            <a:ext cx="6527800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43" y="5785439"/>
            <a:ext cx="1403147" cy="9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13" name="bk object 16"/>
          <p:cNvSpPr/>
          <p:nvPr userDrawn="1"/>
        </p:nvSpPr>
        <p:spPr>
          <a:xfrm>
            <a:off x="-1" y="1771625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43" y="5735799"/>
            <a:ext cx="1403147" cy="9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0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73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406768"/>
            <a:ext cx="7772400" cy="22555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742714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24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5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1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4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22</cp:revision>
  <dcterms:created xsi:type="dcterms:W3CDTF">2018-08-23T08:37:47Z</dcterms:created>
  <dcterms:modified xsi:type="dcterms:W3CDTF">2019-03-11T14:11:54Z</dcterms:modified>
</cp:coreProperties>
</file>